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413" r:id="rId2"/>
    <p:sldId id="406" r:id="rId3"/>
    <p:sldId id="408" r:id="rId4"/>
    <p:sldId id="414" r:id="rId5"/>
    <p:sldId id="417" r:id="rId6"/>
    <p:sldId id="418" r:id="rId7"/>
    <p:sldId id="419" r:id="rId8"/>
    <p:sldId id="420" r:id="rId9"/>
  </p:sldIdLst>
  <p:sldSz cx="12192000" cy="6858000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7" userDrawn="1">
          <p15:clr>
            <a:srgbClr val="A4A3A4"/>
          </p15:clr>
        </p15:guide>
        <p15:guide id="2" pos="47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D217"/>
    <a:srgbClr val="197BAF"/>
    <a:srgbClr val="1377AF"/>
    <a:srgbClr val="37A9E9"/>
    <a:srgbClr val="DDE8C6"/>
    <a:srgbClr val="C0E4F8"/>
    <a:srgbClr val="ACDCF6"/>
    <a:srgbClr val="EEF49A"/>
    <a:srgbClr val="E9F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47" autoAdjust="0"/>
  </p:normalViewPr>
  <p:slideViewPr>
    <p:cSldViewPr snapToGrid="0" snapToObjects="1">
      <p:cViewPr>
        <p:scale>
          <a:sx n="73" d="100"/>
          <a:sy n="73" d="100"/>
        </p:scale>
        <p:origin x="404" y="-168"/>
      </p:cViewPr>
      <p:guideLst>
        <p:guide orient="horz" pos="2217"/>
        <p:guide pos="470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356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17AC640-6902-4341-2AAF-B7B1AEBED4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CD9BE9-5ACB-029F-69F9-9096113C9B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3AD048B-C8A9-4567-AEDB-695D21D7E47F}" type="datetimeFigureOut">
              <a:rPr lang="en-GB"/>
              <a:pPr>
                <a:defRPr/>
              </a:pPr>
              <a:t>18/09/2024</a:t>
            </a:fld>
            <a:endParaRPr lang="en-GB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2DBF3E7E-BB54-15BA-541D-B68E27961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44F916AD-BE1F-69BC-9CED-073107D31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775D06-CE33-1E8A-7CF6-FD3A23AAA4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C9AD14-674C-92F0-D630-84BE02C093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DDE3E6-5FFC-42EF-9FCF-C3EA87A6982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BF5A27B-DC1E-7E50-BFF2-88635D1CF4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Grafik 9">
            <a:extLst>
              <a:ext uri="{FF2B5EF4-FFF2-40B4-BE49-F238E27FC236}">
                <a16:creationId xmlns:a16="http://schemas.microsoft.com/office/drawing/2014/main" id="{1C4FF2B8-DA97-976A-E678-45D4D6C116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81" y="4688491"/>
            <a:ext cx="3354654" cy="96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1">
            <a:extLst>
              <a:ext uri="{FF2B5EF4-FFF2-40B4-BE49-F238E27FC236}">
                <a16:creationId xmlns:a16="http://schemas.microsoft.com/office/drawing/2014/main" id="{1F13420C-154C-5906-C44A-09B4A9EA5804}"/>
              </a:ext>
            </a:extLst>
          </p:cNvPr>
          <p:cNvSpPr txBox="1"/>
          <p:nvPr userDrawn="1"/>
        </p:nvSpPr>
        <p:spPr>
          <a:xfrm>
            <a:off x="712381" y="5774777"/>
            <a:ext cx="3260694" cy="696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1400" b="1" kern="12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ESN is a project by the European Society for Paediatric Research</a:t>
            </a:r>
            <a:endParaRPr lang="en-US" altLang="en-US" sz="1400" b="1" kern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02179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KG 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1">
            <a:extLst>
              <a:ext uri="{FF2B5EF4-FFF2-40B4-BE49-F238E27FC236}">
                <a16:creationId xmlns:a16="http://schemas.microsoft.com/office/drawing/2014/main" id="{F5FBBC0D-BB79-B07D-ECB2-75C33B900075}"/>
              </a:ext>
            </a:extLst>
          </p:cNvPr>
          <p:cNvSpPr txBox="1"/>
          <p:nvPr userDrawn="1"/>
        </p:nvSpPr>
        <p:spPr>
          <a:xfrm>
            <a:off x="712381" y="664002"/>
            <a:ext cx="7736675" cy="492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Table of Contents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GB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>
              <a:lnSpc>
                <a:spcPct val="150000"/>
              </a:lnSpc>
            </a:pPr>
            <a:endParaRPr lang="en-GB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C6090B6-4F06-B1A5-F28F-52B80049C0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Grafik 9">
            <a:extLst>
              <a:ext uri="{FF2B5EF4-FFF2-40B4-BE49-F238E27FC236}">
                <a16:creationId xmlns:a16="http://schemas.microsoft.com/office/drawing/2014/main" id="{D4B1A497-AEBA-DF59-00BF-D871FCB358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50" y="5630852"/>
            <a:ext cx="3354654" cy="96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65618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KG 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R_Designelement_gruen.png" descr="/Users/Alex/Desktop/neu/ESPR_Designelement_gruen.png">
            <a:extLst>
              <a:ext uri="{FF2B5EF4-FFF2-40B4-BE49-F238E27FC236}">
                <a16:creationId xmlns:a16="http://schemas.microsoft.com/office/drawing/2014/main" id="{B6096360-06C3-47F3-4738-3D655512B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370" y="1"/>
            <a:ext cx="3841630" cy="548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C89A336-74E9-8F5D-5379-0CE524D5DF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87937" y="5907476"/>
            <a:ext cx="2349497" cy="655637"/>
          </a:xfrm>
          <a:prstGeom prst="rect">
            <a:avLst/>
          </a:prstGeom>
        </p:spPr>
      </p:pic>
      <p:sp>
        <p:nvSpPr>
          <p:cNvPr id="3" name="Inhaltsplatzhalter 34">
            <a:extLst>
              <a:ext uri="{FF2B5EF4-FFF2-40B4-BE49-F238E27FC236}">
                <a16:creationId xmlns:a16="http://schemas.microsoft.com/office/drawing/2014/main" id="{4E36B36E-3FB8-68AE-51E6-640ACB48A26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53349" y="1904782"/>
            <a:ext cx="9726153" cy="3772118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1pPr>
            <a:lvl2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2pPr>
            <a:lvl3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3pPr>
            <a:lvl4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4pPr>
            <a:lvl5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5" name="Titel 17">
            <a:extLst>
              <a:ext uri="{FF2B5EF4-FFF2-40B4-BE49-F238E27FC236}">
                <a16:creationId xmlns:a16="http://schemas.microsoft.com/office/drawing/2014/main" id="{165CD3DC-2BFF-9D48-0720-8B454EB1C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0" y="835201"/>
            <a:ext cx="9719584" cy="875833"/>
          </a:xfrm>
          <a:prstGeom prst="rect">
            <a:avLst/>
          </a:prstGeom>
        </p:spPr>
        <p:txBody>
          <a:bodyPr vert="horz"/>
          <a:lstStyle>
            <a:lvl1pPr algn="l">
              <a:defRPr sz="2800" b="1" i="0" baseline="0">
                <a:solidFill>
                  <a:srgbClr val="C3D217"/>
                </a:solidFill>
                <a:latin typeface="Lato"/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45096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1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R_Designelement_blau.png" descr="/Users/Alex/Desktop/neu/ESPR_Designelement_blau.png">
            <a:extLst>
              <a:ext uri="{FF2B5EF4-FFF2-40B4-BE49-F238E27FC236}">
                <a16:creationId xmlns:a16="http://schemas.microsoft.com/office/drawing/2014/main" id="{620F19D9-70FB-A5A3-789E-CEA0D1C5EF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540" y="1"/>
            <a:ext cx="2806460" cy="555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Inhaltsplatzhalter 34"/>
          <p:cNvSpPr>
            <a:spLocks noGrp="1"/>
          </p:cNvSpPr>
          <p:nvPr>
            <p:ph sz="quarter" idx="13"/>
          </p:nvPr>
        </p:nvSpPr>
        <p:spPr>
          <a:xfrm>
            <a:off x="953350" y="1904781"/>
            <a:ext cx="9710028" cy="3883543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1377AF"/>
              </a:buClr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1pPr>
            <a:lvl2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2pPr>
            <a:lvl3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3pPr>
            <a:lvl4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4pPr>
            <a:lvl5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1" name="Titel 17"/>
          <p:cNvSpPr>
            <a:spLocks noGrp="1"/>
          </p:cNvSpPr>
          <p:nvPr>
            <p:ph type="title"/>
          </p:nvPr>
        </p:nvSpPr>
        <p:spPr>
          <a:xfrm>
            <a:off x="960000" y="835201"/>
            <a:ext cx="9710028" cy="875833"/>
          </a:xfrm>
          <a:prstGeom prst="rect">
            <a:avLst/>
          </a:prstGeom>
        </p:spPr>
        <p:txBody>
          <a:bodyPr vert="horz"/>
          <a:lstStyle>
            <a:lvl1pPr algn="l">
              <a:defRPr sz="2800" b="1" i="0" baseline="0">
                <a:solidFill>
                  <a:srgbClr val="C3D217"/>
                </a:solidFill>
                <a:latin typeface="Lato"/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BEB5580-EA26-1EC7-E8FC-A1B119B14F0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87937" y="5907476"/>
            <a:ext cx="2349497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2155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2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Inhaltsplatzhalter 34"/>
          <p:cNvSpPr>
            <a:spLocks noGrp="1"/>
          </p:cNvSpPr>
          <p:nvPr>
            <p:ph sz="quarter" idx="13"/>
          </p:nvPr>
        </p:nvSpPr>
        <p:spPr>
          <a:xfrm>
            <a:off x="953349" y="2382253"/>
            <a:ext cx="9726153" cy="3525223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1pPr>
            <a:lvl2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2pPr>
            <a:lvl3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3pPr>
            <a:lvl4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4pPr>
            <a:lvl5pPr>
              <a:buClr>
                <a:srgbClr val="1377AF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37" name="Titel 17"/>
          <p:cNvSpPr>
            <a:spLocks noGrp="1"/>
          </p:cNvSpPr>
          <p:nvPr>
            <p:ph type="title"/>
          </p:nvPr>
        </p:nvSpPr>
        <p:spPr>
          <a:xfrm>
            <a:off x="960000" y="835201"/>
            <a:ext cx="9719584" cy="463373"/>
          </a:xfrm>
          <a:prstGeom prst="rect">
            <a:avLst/>
          </a:prstGeom>
        </p:spPr>
        <p:txBody>
          <a:bodyPr vert="horz"/>
          <a:lstStyle>
            <a:lvl1pPr algn="l">
              <a:defRPr sz="2800" b="1" i="0" baseline="0">
                <a:solidFill>
                  <a:srgbClr val="C3D217"/>
                </a:solidFill>
                <a:latin typeface="Lato"/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pic>
        <p:nvPicPr>
          <p:cNvPr id="7" name="ESPR_Designelement_blau.png" descr="/Users/Alex/Desktop/neu/ESPR_Designelement_blau.png">
            <a:extLst>
              <a:ext uri="{FF2B5EF4-FFF2-40B4-BE49-F238E27FC236}">
                <a16:creationId xmlns:a16="http://schemas.microsoft.com/office/drawing/2014/main" id="{E2C8FEA5-0A87-27CF-B292-3B201312AB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540" y="1"/>
            <a:ext cx="2806460" cy="555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138D1740-A4F5-B816-AB02-13CAE3F5CE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87937" y="5907476"/>
            <a:ext cx="2349497" cy="65563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2DDE9-EB0C-1D82-A87C-0136DE82732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0438" y="1358103"/>
            <a:ext cx="9725025" cy="577042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800" i="1">
                <a:solidFill>
                  <a:srgbClr val="C3D217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6742863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KG 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R_Designelement_gruen.png" descr="/Users/Alex/Desktop/neu/ESPR_Designelement_gruen.png">
            <a:extLst>
              <a:ext uri="{FF2B5EF4-FFF2-40B4-BE49-F238E27FC236}">
                <a16:creationId xmlns:a16="http://schemas.microsoft.com/office/drawing/2014/main" id="{B6096360-06C3-47F3-4738-3D655512B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370" y="1"/>
            <a:ext cx="3841630" cy="548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C89A336-74E9-8F5D-5379-0CE524D5DF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87937" y="5907476"/>
            <a:ext cx="2349497" cy="655637"/>
          </a:xfrm>
          <a:prstGeom prst="rect">
            <a:avLst/>
          </a:prstGeom>
        </p:spPr>
      </p:pic>
      <p:sp>
        <p:nvSpPr>
          <p:cNvPr id="5" name="Titel 17">
            <a:extLst>
              <a:ext uri="{FF2B5EF4-FFF2-40B4-BE49-F238E27FC236}">
                <a16:creationId xmlns:a16="http://schemas.microsoft.com/office/drawing/2014/main" id="{165CD3DC-2BFF-9D48-0720-8B454EB1C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0" y="835201"/>
            <a:ext cx="9719584" cy="875833"/>
          </a:xfrm>
          <a:prstGeom prst="rect">
            <a:avLst/>
          </a:prstGeom>
        </p:spPr>
        <p:txBody>
          <a:bodyPr vert="horz"/>
          <a:lstStyle>
            <a:lvl1pPr algn="l">
              <a:defRPr sz="2800" b="1" i="0" baseline="0">
                <a:solidFill>
                  <a:srgbClr val="C3D217"/>
                </a:solidFill>
                <a:latin typeface="Lato"/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FAD42E-089A-2E5C-52C0-461B3CBE62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60000" y="1913020"/>
            <a:ext cx="9719584" cy="385010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304202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KG 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R_Designelement_gruen.png" descr="/Users/Alex/Desktop/neu/ESPR_Designelement_gruen.png">
            <a:extLst>
              <a:ext uri="{FF2B5EF4-FFF2-40B4-BE49-F238E27FC236}">
                <a16:creationId xmlns:a16="http://schemas.microsoft.com/office/drawing/2014/main" id="{B6096360-06C3-47F3-4738-3D655512B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370" y="1"/>
            <a:ext cx="3841630" cy="548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C89A336-74E9-8F5D-5379-0CE524D5DF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87937" y="5907476"/>
            <a:ext cx="2349497" cy="655637"/>
          </a:xfrm>
          <a:prstGeom prst="rect">
            <a:avLst/>
          </a:prstGeom>
        </p:spPr>
      </p:pic>
      <p:sp>
        <p:nvSpPr>
          <p:cNvPr id="5" name="Titel 17">
            <a:extLst>
              <a:ext uri="{FF2B5EF4-FFF2-40B4-BE49-F238E27FC236}">
                <a16:creationId xmlns:a16="http://schemas.microsoft.com/office/drawing/2014/main" id="{165CD3DC-2BFF-9D48-0720-8B454EB1C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0" y="835201"/>
            <a:ext cx="9719584" cy="875833"/>
          </a:xfrm>
          <a:prstGeom prst="rect">
            <a:avLst/>
          </a:prstGeom>
        </p:spPr>
        <p:txBody>
          <a:bodyPr vert="horz"/>
          <a:lstStyle>
            <a:lvl1pPr algn="l">
              <a:defRPr sz="2800" b="1" i="0" baseline="0">
                <a:solidFill>
                  <a:srgbClr val="C3D217"/>
                </a:solidFill>
                <a:latin typeface="Lato"/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FAD42E-089A-2E5C-52C0-461B3CBE62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60000" y="1913020"/>
            <a:ext cx="4711450" cy="385010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481A68-AEB0-16D5-756A-2BBC02F47B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967664" y="1900488"/>
            <a:ext cx="4711450" cy="385010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01113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KG 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63F1CC7-B979-15FB-F5CA-7DED813A93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7386" cy="6858000"/>
          </a:xfrm>
          <a:prstGeom prst="rect">
            <a:avLst/>
          </a:prstGeom>
        </p:spPr>
      </p:pic>
      <p:pic>
        <p:nvPicPr>
          <p:cNvPr id="2" name="Grafik 9">
            <a:extLst>
              <a:ext uri="{FF2B5EF4-FFF2-40B4-BE49-F238E27FC236}">
                <a16:creationId xmlns:a16="http://schemas.microsoft.com/office/drawing/2014/main" id="{98BCC4B6-73F1-5B3A-DDF7-901C6A2C59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81" y="4688491"/>
            <a:ext cx="3354654" cy="96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1">
            <a:extLst>
              <a:ext uri="{FF2B5EF4-FFF2-40B4-BE49-F238E27FC236}">
                <a16:creationId xmlns:a16="http://schemas.microsoft.com/office/drawing/2014/main" id="{09D12024-0013-4547-F3EC-4820A62FB1A9}"/>
              </a:ext>
            </a:extLst>
          </p:cNvPr>
          <p:cNvSpPr txBox="1"/>
          <p:nvPr userDrawn="1"/>
        </p:nvSpPr>
        <p:spPr>
          <a:xfrm>
            <a:off x="712381" y="5774777"/>
            <a:ext cx="3260694" cy="696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1400" b="1" kern="12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ESN is a project by the European Society for Paediatric Research</a:t>
            </a:r>
            <a:endParaRPr lang="en-US" altLang="en-US" sz="1400" b="1" kern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Textfeld 1">
            <a:extLst>
              <a:ext uri="{FF2B5EF4-FFF2-40B4-BE49-F238E27FC236}">
                <a16:creationId xmlns:a16="http://schemas.microsoft.com/office/drawing/2014/main" id="{3E621FB6-91C2-70AB-9AE1-41193AC2FCBB}"/>
              </a:ext>
            </a:extLst>
          </p:cNvPr>
          <p:cNvSpPr txBox="1"/>
          <p:nvPr userDrawn="1"/>
        </p:nvSpPr>
        <p:spPr>
          <a:xfrm>
            <a:off x="712381" y="2937973"/>
            <a:ext cx="7736675" cy="733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Thank you for your attention!</a:t>
            </a:r>
            <a:endParaRPr lang="en-GB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56827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9" r:id="rId2"/>
    <p:sldLayoutId id="2147484074" r:id="rId3"/>
    <p:sldLayoutId id="2147484076" r:id="rId4"/>
    <p:sldLayoutId id="2147484075" r:id="rId5"/>
    <p:sldLayoutId id="2147484080" r:id="rId6"/>
    <p:sldLayoutId id="2147484081" r:id="rId7"/>
    <p:sldLayoutId id="2147484078" r:id="rId8"/>
  </p:sldLayoutIdLst>
  <p:transition spd="slow">
    <p:fade/>
  </p:transition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5354CDD-2392-EFD6-ED9E-B9065482F603}"/>
              </a:ext>
            </a:extLst>
          </p:cNvPr>
          <p:cNvSpPr txBox="1"/>
          <p:nvPr/>
        </p:nvSpPr>
        <p:spPr>
          <a:xfrm>
            <a:off x="712381" y="879662"/>
            <a:ext cx="7736675" cy="3004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de-DE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Title</a:t>
            </a:r>
            <a:endParaRPr lang="en-GB" altLang="en-US" sz="36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nl-NL" altLang="en-US" sz="2000" b="1" kern="2000" spc="160" dirty="0">
              <a:solidFill>
                <a:srgbClr val="FFFFFF"/>
              </a:solidFill>
              <a:latin typeface="Lato"/>
              <a:ea typeface="+mn-ea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2000" b="1" kern="2000" spc="160" dirty="0">
                <a:solidFill>
                  <a:srgbClr val="FFFFFF"/>
                </a:solidFill>
                <a:latin typeface="Lato"/>
                <a:ea typeface="+mn-ea"/>
              </a:rPr>
              <a:t>Name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2000" kern="2000" spc="160" dirty="0">
                <a:solidFill>
                  <a:srgbClr val="FFFFFF"/>
                </a:solidFill>
                <a:latin typeface="Lato"/>
                <a:ea typeface="+mn-ea"/>
              </a:rPr>
              <a:t>Affiliation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2000" kern="2000" spc="160" dirty="0">
                <a:solidFill>
                  <a:srgbClr val="FFFFFF"/>
                </a:solidFill>
                <a:latin typeface="Lato"/>
                <a:ea typeface="+mn-ea"/>
              </a:rPr>
              <a:t>Country</a:t>
            </a:r>
            <a:endParaRPr lang="en-US" altLang="en-US" sz="2000" kern="2000" spc="160" dirty="0">
              <a:solidFill>
                <a:srgbClr val="FFFFFF"/>
              </a:solidFill>
              <a:latin typeface="Lato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50040039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4B91C7-0BF0-62C8-A881-C46DB9262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489" cy="6858000"/>
          </a:xfrm>
          <a:prstGeom prst="rect">
            <a:avLst/>
          </a:prstGeom>
        </p:spPr>
      </p:pic>
      <p:sp>
        <p:nvSpPr>
          <p:cNvPr id="4" name="Textfeld 1">
            <a:extLst>
              <a:ext uri="{FF2B5EF4-FFF2-40B4-BE49-F238E27FC236}">
                <a16:creationId xmlns:a16="http://schemas.microsoft.com/office/drawing/2014/main" id="{251EF3CE-C98F-2B20-1DF8-ECC1C159B95C}"/>
              </a:ext>
            </a:extLst>
          </p:cNvPr>
          <p:cNvSpPr txBox="1"/>
          <p:nvPr/>
        </p:nvSpPr>
        <p:spPr>
          <a:xfrm>
            <a:off x="712381" y="664002"/>
            <a:ext cx="7736675" cy="4463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Preface</a:t>
            </a:r>
          </a:p>
          <a:p>
            <a:pPr>
              <a:lnSpc>
                <a:spcPct val="150000"/>
              </a:lnSpc>
            </a:pPr>
            <a:endParaRPr lang="en-GB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This course is presented to you by the European School of Neonatology (ESN).</a:t>
            </a:r>
          </a:p>
          <a:p>
            <a:pPr>
              <a:lnSpc>
                <a:spcPct val="150000"/>
              </a:lnSpc>
            </a:pPr>
            <a:endParaRPr lang="de-DE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content in this presentation is governed by copyright laws. Any duplication, processing, distribution or any form of </a:t>
            </a: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utilisation</a:t>
            </a:r>
            <a:r>
              <a:rPr lang="en-US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beyond the scope of copyright law shall require the prior written consent of the author or authors in question. </a:t>
            </a:r>
            <a:endParaRPr lang="de-DE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62515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4B91C7-0BF0-62C8-A881-C46DB9262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489" cy="6858000"/>
          </a:xfrm>
          <a:prstGeom prst="rect">
            <a:avLst/>
          </a:prstGeom>
        </p:spPr>
      </p:pic>
      <p:sp>
        <p:nvSpPr>
          <p:cNvPr id="4" name="Textfeld 1">
            <a:extLst>
              <a:ext uri="{FF2B5EF4-FFF2-40B4-BE49-F238E27FC236}">
                <a16:creationId xmlns:a16="http://schemas.microsoft.com/office/drawing/2014/main" id="{251EF3CE-C98F-2B20-1DF8-ECC1C159B95C}"/>
              </a:ext>
            </a:extLst>
          </p:cNvPr>
          <p:cNvSpPr txBox="1"/>
          <p:nvPr/>
        </p:nvSpPr>
        <p:spPr>
          <a:xfrm>
            <a:off x="712381" y="664002"/>
            <a:ext cx="7736675" cy="492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Table of Contents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GB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xx</a:t>
            </a:r>
          </a:p>
          <a:p>
            <a:pPr>
              <a:lnSpc>
                <a:spcPct val="150000"/>
              </a:lnSpc>
            </a:pPr>
            <a:endParaRPr lang="en-GB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631142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0B47EF6-3C39-8CE8-F40B-2C701EA060CC}"/>
              </a:ext>
            </a:extLst>
          </p:cNvPr>
          <p:cNvSpPr txBox="1"/>
          <p:nvPr/>
        </p:nvSpPr>
        <p:spPr>
          <a:xfrm>
            <a:off x="712381" y="664002"/>
            <a:ext cx="7736675" cy="3927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GB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de-DE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1. xx</a:t>
            </a:r>
            <a:endParaRPr lang="en-GB" altLang="en-US" sz="36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endParaRPr lang="de-DE" sz="20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nl-NL" altLang="en-US" sz="2000" b="1" kern="2000" spc="160" dirty="0">
              <a:solidFill>
                <a:srgbClr val="FFFFFF"/>
              </a:solidFill>
              <a:latin typeface="Lato"/>
              <a:ea typeface="+mn-ea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nl-NL" altLang="en-US" sz="2000" b="1" kern="2000" spc="160" dirty="0">
              <a:solidFill>
                <a:srgbClr val="FFFFFF"/>
              </a:solidFill>
              <a:latin typeface="Lato"/>
              <a:ea typeface="+mn-ea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2000" b="1" kern="2000" spc="160" dirty="0">
                <a:solidFill>
                  <a:srgbClr val="FFFFFF"/>
                </a:solidFill>
                <a:latin typeface="Lato"/>
                <a:ea typeface="+mn-ea"/>
              </a:rPr>
              <a:t>Name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2000" kern="2000" spc="160" dirty="0">
                <a:solidFill>
                  <a:srgbClr val="FFFFFF"/>
                </a:solidFill>
                <a:latin typeface="Lato"/>
                <a:ea typeface="+mn-ea"/>
              </a:rPr>
              <a:t>Affiliation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nl-NL" altLang="en-US" sz="2000" kern="2000" spc="160" dirty="0">
                <a:solidFill>
                  <a:srgbClr val="FFFFFF"/>
                </a:solidFill>
                <a:latin typeface="Lato"/>
                <a:ea typeface="+mn-ea"/>
              </a:rPr>
              <a:t>Country</a:t>
            </a:r>
            <a:endParaRPr lang="en-US" altLang="en-US" sz="2000" kern="2000" spc="160" dirty="0">
              <a:solidFill>
                <a:srgbClr val="FFFFFF"/>
              </a:solidFill>
              <a:latin typeface="Lato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5574438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E5520A-15E8-3A38-4423-6C92CDA89EF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21734C-4A15-3758-CFF9-1CC597AA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04704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D48C83-A31A-6241-445D-765BF9EAF01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9822DC-8B0F-F8B7-9002-40B344E2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426493-653E-1ED5-D815-69007B047F8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782683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F059C-CED2-6939-668A-92C4FA8F7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686E58-4E95-5587-034C-F962C9E15D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80CABE6-DDEC-E668-90B0-955F546932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3974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958411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ESP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E089FF6B-0401-4BE8-B75D-BBCA49A6B5E7}" vid="{EC6A74DD-B856-480E-9594-1902497902E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ESN Courses - Course-workshop_leader_Presentation Template_16_9</Template>
  <TotalTime>0</TotalTime>
  <Words>78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Lato</vt:lpstr>
      <vt:lpstr>ESPR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Ilana Eliav</dc:creator>
  <cp:lastModifiedBy>Ilana Eliav</cp:lastModifiedBy>
  <cp:revision>1</cp:revision>
  <cp:lastPrinted>2018-10-08T06:58:55Z</cp:lastPrinted>
  <dcterms:created xsi:type="dcterms:W3CDTF">2024-09-18T11:00:07Z</dcterms:created>
  <dcterms:modified xsi:type="dcterms:W3CDTF">2024-09-18T11:00:38Z</dcterms:modified>
</cp:coreProperties>
</file>