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51C"/>
    <a:srgbClr val="124C92"/>
    <a:srgbClr val="F04E37"/>
    <a:srgbClr val="34A7B5"/>
    <a:srgbClr val="D18A12"/>
    <a:srgbClr val="CD1719"/>
    <a:srgbClr val="FEDA2C"/>
    <a:srgbClr val="2D5078"/>
    <a:srgbClr val="006944"/>
    <a:srgbClr val="005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/>
    <p:restoredTop sz="94719"/>
  </p:normalViewPr>
  <p:slideViewPr>
    <p:cSldViewPr snapToGrid="0" snapToObjects="1">
      <p:cViewPr varScale="1">
        <p:scale>
          <a:sx n="192" d="100"/>
          <a:sy n="19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C92"/>
              </a:buClr>
              <a:defRPr/>
            </a:lvl1pPr>
            <a:lvl2pPr>
              <a:buClr>
                <a:srgbClr val="124C92"/>
              </a:buClr>
              <a:defRPr/>
            </a:lvl2pPr>
            <a:lvl3pPr>
              <a:buClr>
                <a:srgbClr val="124C92"/>
              </a:buClr>
              <a:defRPr/>
            </a:lvl3pPr>
            <a:lvl4pPr>
              <a:buClr>
                <a:srgbClr val="124C92"/>
              </a:buClr>
              <a:defRPr/>
            </a:lvl4pPr>
            <a:lvl5pPr>
              <a:buClr>
                <a:srgbClr val="124C9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C5151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7348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7348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7348B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734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734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427" y="894520"/>
            <a:ext cx="4843668" cy="95504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C3161C"/>
                </a:solidFill>
              </a:rPr>
              <a:t>PRESENTATION TITLE</a:t>
            </a:r>
            <a:endParaRPr lang="bg-BG" sz="3600" b="1" dirty="0">
              <a:solidFill>
                <a:srgbClr val="C31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8b171976a4526a39a294f3e2f30e9d42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71967ec62455cdf2b1736bcacf90c26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AE89DD-B102-4A01-84C2-D19B089A0512}"/>
</file>

<file path=customXml/itemProps2.xml><?xml version="1.0" encoding="utf-8"?>
<ds:datastoreItem xmlns:ds="http://schemas.openxmlformats.org/officeDocument/2006/customXml" ds:itemID="{7DB925B7-6A3F-4CEC-82D8-B66DE355D549}"/>
</file>

<file path=customXml/itemProps3.xml><?xml version="1.0" encoding="utf-8"?>
<ds:datastoreItem xmlns:ds="http://schemas.openxmlformats.org/officeDocument/2006/customXml" ds:itemID="{59913AF2-2AF8-4E54-BA9D-40CA8D600E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28</cp:revision>
  <dcterms:created xsi:type="dcterms:W3CDTF">2019-01-07T11:42:34Z</dcterms:created>
  <dcterms:modified xsi:type="dcterms:W3CDTF">2024-06-27T06:51:49Z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