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61C"/>
    <a:srgbClr val="C5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692C0A-2095-4288-7EE1-6C5B40022E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12467-AF04-1A66-FB7E-01478DED1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8710" y="715994"/>
            <a:ext cx="5357003" cy="87890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C3161C"/>
                </a:solidFill>
              </a:defRPr>
            </a:lvl1pPr>
          </a:lstStyle>
          <a:p>
            <a:r>
              <a:rPr lang="en-US" dirty="0"/>
              <a:t>INSERT TITLE HERE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6046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1DE0E8-7B11-DA1F-522D-22EE8490E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433AE-CD3A-2569-EF5D-0A1AB676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17D43-F79D-1413-A79B-E8DE97C5D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05BD-23E7-2A1D-0B27-D0764139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5208-1F4D-CD53-C7A7-86B962C3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F7C9-5579-3DCC-D0FD-273DBF4F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6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AAAF5-DE18-D1BA-8AE8-3DDC122E6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C4620-A5F7-8CA1-C783-4ACE1727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1D441-1E44-1930-5EB4-D546051E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9B97C-C86C-5A04-983D-74823A64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1E2F-8B86-A83B-6466-AFB9D23E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5EAC-C8FF-BCEF-5D2F-F80158EA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000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B312E6-F996-DBA1-7D7A-376BF9B70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ECC53B-F192-A976-5DE7-F40784C5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E622-605E-7E48-5601-3A5590EC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C044-2DEA-6C70-79B1-1BA91643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1FFF-5FB7-694D-311E-DC0C507F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F681-DBD5-ADFD-7D4F-A22544B5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209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A2F34-919F-5135-8984-F11A82163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A9FFAD-EAA3-0F85-9ABB-59DD9E326A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8710" y="715994"/>
            <a:ext cx="5357003" cy="87890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C3161C"/>
                </a:solidFill>
              </a:defRPr>
            </a:lvl1pPr>
          </a:lstStyle>
          <a:p>
            <a:r>
              <a:rPr lang="en-US" dirty="0"/>
              <a:t>INSERT TITLE HERE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58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211CD2-1CC0-954D-B00C-DADC8F93F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95A3C-AFB8-2BF2-9EDE-EE48D46A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E5BA-B3F0-D85C-1075-EAF95DE0C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46A50-B744-4A46-8ABF-D3B5A3CD4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5AEAE-6EE2-6331-0B40-D3C1B928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F0D0-3377-4340-737C-09B090A6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B5F8-74AD-1FF9-5713-5C778F0F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3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60D1A7-EAE5-0197-ABC3-DC2F89D32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90140-1CF9-8CBB-CD4D-4F288F78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3" y="231118"/>
            <a:ext cx="73984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DBB21-8C3D-D925-F4C6-C38FCF59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D39DA-9F1E-11D4-23B2-34358D90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FF7A7-3526-311F-5378-0986C09F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ADD5-F252-698B-F02C-B5A2E96F1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B6862-582C-C729-9C7E-89D22763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86EEA-A67F-A222-3DD4-F2B4F24D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4E499-7A46-1D35-B05A-4E485BEF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7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3DAEB4-5C65-E9CC-3A17-F003A5F1C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74F0A-28EF-1B1D-40B3-2E218107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54E56-8F4C-F288-60EB-FF5A9F86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482EE-5778-8BC7-09FF-BAC363CE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1EE99-B52E-7D3D-B347-61D5AED8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7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2C54B-0961-126F-8F93-2546AEBDE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7E609-AADC-3FD1-D774-391B4C83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D4FD9-532F-29FD-FA8F-B61F433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2AD02-7309-10CC-5C63-724BBCE2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0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787905-43F1-139B-FC2A-648671B95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AACD4-A717-5091-5D0C-FA6C42D6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789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73D2-2258-59A5-F03F-CFAA96FF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19E8F-031B-3956-55F5-B3FF90CAA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8528"/>
            <a:ext cx="3932237" cy="3410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633BD-4B5D-BED4-1983-A9B05A7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F21E-835E-8621-BB06-D753EA71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047AE-1D42-19D2-A6FD-C1269F7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52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27EAA5-AB7B-0440-A532-2EDE71EB1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63A15-7707-EEFF-66F6-F523E686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52262"/>
            <a:ext cx="3932237" cy="9890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1EE98-EBF1-7044-4162-685C76E91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63B16-D74F-C0A9-63AF-91FCCE3CC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1274"/>
            <a:ext cx="3932237" cy="34277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E0381-C37F-C468-46A8-68464E4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95F1A-FD44-9AA5-F1ED-1C3AC03E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87C92-B957-EF54-4498-142BF1C0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78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5DE8D-EDA8-71B2-BA1B-7AF3094A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6" y="365126"/>
            <a:ext cx="8560904" cy="80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D81C-76F0-205F-B2EF-BC340726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1296"/>
            <a:ext cx="10515600" cy="475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4CB5-B1CD-5548-A9A2-74AB8021E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5A0F-B080-4B01-AA3C-FD21C7B4D7CD}" type="datetimeFigureOut">
              <a:rPr lang="bg-BG" smtClean="0"/>
              <a:t>2.5.2024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E5E2-48CE-B12C-553B-734CF29E7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E967-96AC-034A-ACD3-20702CFF5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6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1E1B01B-4F4B-D682-DBD2-66D586106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2413" y="365125"/>
            <a:ext cx="8561387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D9C99D-BD9E-ADBB-51DE-B791DE0F8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83357"/>
              </p:ext>
            </p:extLst>
          </p:nvPr>
        </p:nvGraphicFramePr>
        <p:xfrm>
          <a:off x="279400" y="1848803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F2A2B16A-5401-FCE9-656A-053C8F5AC4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9758625"/>
              </p:ext>
            </p:extLst>
          </p:nvPr>
        </p:nvGraphicFramePr>
        <p:xfrm>
          <a:off x="279400" y="2683509"/>
          <a:ext cx="9850120" cy="3544571"/>
        </p:xfrm>
        <a:graphic>
          <a:graphicData uri="http://schemas.openxmlformats.org/drawingml/2006/table">
            <a:tbl>
              <a:tblPr/>
              <a:tblGrid>
                <a:gridCol w="2398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552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5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7348B"/>
      </a:dk1>
      <a:lt1>
        <a:sysClr val="window" lastClr="FFFFFF"/>
      </a:lt1>
      <a:dk2>
        <a:srgbClr val="C00D0D"/>
      </a:dk2>
      <a:lt2>
        <a:srgbClr val="E7E6E6"/>
      </a:lt2>
      <a:accent1>
        <a:srgbClr val="964091"/>
      </a:accent1>
      <a:accent2>
        <a:srgbClr val="4F8FCC"/>
      </a:accent2>
      <a:accent3>
        <a:srgbClr val="52AE32"/>
      </a:accent3>
      <a:accent4>
        <a:srgbClr val="F7A6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0E163-FE90-411D-A2AA-6B95DD70459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ECC9A309-24DA-4C9B-9BDC-28B4EF0B5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621F1-774B-4D9F-AA26-0C931B36E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Faculty 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YOUR TITLE HERE</dc:title>
  <dc:creator>Antoniya Boyanova-Popova</dc:creator>
  <cp:lastModifiedBy>Ilana Eliav</cp:lastModifiedBy>
  <cp:revision>5</cp:revision>
  <dcterms:created xsi:type="dcterms:W3CDTF">2023-06-29T17:09:27Z</dcterms:created>
  <dcterms:modified xsi:type="dcterms:W3CDTF">2024-05-02T08:20:54Z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