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61C"/>
    <a:srgbClr val="C5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692C0A-2095-4288-7EE1-6C5B40022E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12467-AF04-1A66-FB7E-01478DED18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8710" y="715994"/>
            <a:ext cx="5357003" cy="87890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C3161C"/>
                </a:solidFill>
              </a:defRPr>
            </a:lvl1pPr>
          </a:lstStyle>
          <a:p>
            <a:r>
              <a:rPr lang="en-US" dirty="0"/>
              <a:t>INSERT TITLE HERE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6046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1DE0E8-7B11-DA1F-522D-22EE8490E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433AE-CD3A-2569-EF5D-0A1AB676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17D43-F79D-1413-A79B-E8DE97C5D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05BD-23E7-2A1D-0B27-D0764139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5208-1F4D-CD53-C7A7-86B962C3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8F7C9-5579-3DCC-D0FD-273DBF4F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65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1AAAF5-DE18-D1BA-8AE8-3DDC122E6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C4620-A5F7-8CA1-C783-4ACE17279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1D441-1E44-1930-5EB4-D546051E9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9B97C-C86C-5A04-983D-74823A64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D1E2F-8B86-A83B-6466-AFB9D23E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C5EAC-C8FF-BCEF-5D2F-F80158EA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000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B312E6-F996-DBA1-7D7A-376BF9B70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ECC53B-F192-A976-5DE7-F40784C5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E622-605E-7E48-5601-3A5590EC5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C044-2DEA-6C70-79B1-1BA91643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A1FFF-5FB7-694D-311E-DC0C507F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1F681-DBD5-ADFD-7D4F-A22544B5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209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A2F34-919F-5135-8984-F11A82163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A9FFAD-EAA3-0F85-9ABB-59DD9E326A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8710" y="715994"/>
            <a:ext cx="5357003" cy="87890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C3161C"/>
                </a:solidFill>
              </a:defRPr>
            </a:lvl1pPr>
          </a:lstStyle>
          <a:p>
            <a:r>
              <a:rPr lang="en-US" dirty="0"/>
              <a:t>INSERT TITLE HERE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582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211CD2-1CC0-954D-B00C-DADC8F93F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95A3C-AFB8-2BF2-9EDE-EE48D46A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E5BA-B3F0-D85C-1075-EAF95DE0C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46A50-B744-4A46-8ABF-D3B5A3CD4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5AEAE-6EE2-6331-0B40-D3C1B928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0F0D0-3377-4340-737C-09B090A6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B5F8-74AD-1FF9-5713-5C778F0F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39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60D1A7-EAE5-0197-ABC3-DC2F89D32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290140-1CF9-8CBB-CD4D-4F288F78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3" y="231118"/>
            <a:ext cx="73984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DBB21-8C3D-D925-F4C6-C38FCF59B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D39DA-9F1E-11D4-23B2-34358D90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FF7A7-3526-311F-5378-0986C09F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2ADD5-F252-698B-F02C-B5A2E96F1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B6862-582C-C729-9C7E-89D22763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86EEA-A67F-A222-3DD4-F2B4F24D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4E499-7A46-1D35-B05A-4E485BEF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37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3DAEB4-5C65-E9CC-3A17-F003A5F1C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74F0A-28EF-1B1D-40B3-2E218107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54E56-8F4C-F288-60EB-FF5A9F86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482EE-5778-8BC7-09FF-BAC363CE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1EE99-B52E-7D3D-B347-61D5AED8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879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2C54B-0961-126F-8F93-2546AEBDE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7E609-AADC-3FD1-D774-391B4C83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D4FD9-532F-29FD-FA8F-B61F4335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2AD02-7309-10CC-5C63-724BBCE2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01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787905-43F1-139B-FC2A-648671B95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AACD4-A717-5091-5D0C-FA6C42D6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07896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073D2-2258-59A5-F03F-CFAA96FF4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19E8F-031B-3956-55F5-B3FF90CAA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8528"/>
            <a:ext cx="3932237" cy="34104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633BD-4B5D-BED4-1983-A9B05A7E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F21E-835E-8621-BB06-D753EA71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047AE-1D42-19D2-A6FD-C1269F7D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522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27EAA5-AB7B-0440-A532-2EDE71EB16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63A15-7707-EEFF-66F6-F523E686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52262"/>
            <a:ext cx="3932237" cy="9890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1EE98-EBF1-7044-4162-685C76E91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63B16-D74F-C0A9-63AF-91FCCE3CC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1274"/>
            <a:ext cx="3932237" cy="34277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E0381-C37F-C468-46A8-68464E4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95F1A-FD44-9AA5-F1ED-1C3AC03E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87C92-B957-EF54-4498-142BF1C0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788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5DE8D-EDA8-71B2-BA1B-7AF3094A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6" y="365126"/>
            <a:ext cx="8560904" cy="807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D81C-76F0-205F-B2EF-BC3407268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1296"/>
            <a:ext cx="10515600" cy="475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4CB5-B1CD-5548-A9A2-74AB8021E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5A0F-B080-4B01-AA3C-FD21C7B4D7CD}" type="datetimeFigureOut">
              <a:rPr lang="bg-BG" smtClean="0"/>
              <a:t>15.11.2023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4E5E2-48CE-B12C-553B-734CF29E7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6E967-96AC-034A-ACD3-20702CFF5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8681-46A3-4F7B-A2E8-FE824F3407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46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DA2F-AC97-DD00-72C2-0B51DF099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0" y="761999"/>
            <a:ext cx="7366000" cy="955041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C3161C"/>
                </a:solidFill>
              </a:rPr>
              <a:t>TYPE YOUR TITLE HERE</a:t>
            </a:r>
            <a:endParaRPr lang="bg-BG" sz="5000" b="1" dirty="0">
              <a:solidFill>
                <a:srgbClr val="C316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0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6FE3-2E13-43F8-4565-D3DAB99F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8B3B6-E052-BB1E-804E-4B6FA4A8A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622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7348B"/>
      </a:dk1>
      <a:lt1>
        <a:sysClr val="window" lastClr="FFFFFF"/>
      </a:lt1>
      <a:dk2>
        <a:srgbClr val="C00D0D"/>
      </a:dk2>
      <a:lt2>
        <a:srgbClr val="E7E6E6"/>
      </a:lt2>
      <a:accent1>
        <a:srgbClr val="964091"/>
      </a:accent1>
      <a:accent2>
        <a:srgbClr val="4F8FCC"/>
      </a:accent2>
      <a:accent3>
        <a:srgbClr val="52AE32"/>
      </a:accent3>
      <a:accent4>
        <a:srgbClr val="F7A6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6621F1-774B-4D9F-AA26-0C931B36E600}"/>
</file>

<file path=customXml/itemProps2.xml><?xml version="1.0" encoding="utf-8"?>
<ds:datastoreItem xmlns:ds="http://schemas.openxmlformats.org/officeDocument/2006/customXml" ds:itemID="{ECC9A309-24DA-4C9B-9BDC-28B4EF0B5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F0E163-FE90-411D-A2AA-6B95DD70459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TYPE YOUR 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YOUR TITLE HERE</dc:title>
  <dc:creator>Antoniya Boyanova-Popova</dc:creator>
  <cp:lastModifiedBy>Antoniya Boyanova-Popova</cp:lastModifiedBy>
  <cp:revision>4</cp:revision>
  <dcterms:created xsi:type="dcterms:W3CDTF">2023-06-29T17:09:27Z</dcterms:created>
  <dcterms:modified xsi:type="dcterms:W3CDTF">2023-11-14T23:17:43Z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